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sldIdLst>
    <p:sldId id="257" r:id="rId8"/>
    <p:sldId id="259" r:id="rId9"/>
    <p:sldId id="260" r:id="rId10"/>
    <p:sldId id="261" r:id="rId11"/>
    <p:sldId id="264" r:id="rId12"/>
    <p:sldId id="262" r:id="rId13"/>
    <p:sldId id="265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0B71F8-885C-44D4-AB3A-7D58A7B5AFD2}" v="11" dt="2024-06-17T13:35:25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94660"/>
  </p:normalViewPr>
  <p:slideViewPr>
    <p:cSldViewPr>
      <p:cViewPr varScale="1">
        <p:scale>
          <a:sx n="80" d="100"/>
          <a:sy n="80" d="100"/>
        </p:scale>
        <p:origin x="170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670B71F8-885C-44D4-AB3A-7D58A7B5AFD2}"/>
    <pc:docChg chg="modSld">
      <pc:chgData name="Shaji Varghese" userId="b6635ce32d741a41" providerId="LiveId" clId="{670B71F8-885C-44D4-AB3A-7D58A7B5AFD2}" dt="2024-06-17T13:34:43.643" v="158" actId="1076"/>
      <pc:docMkLst>
        <pc:docMk/>
      </pc:docMkLst>
      <pc:sldChg chg="addSp delSp modSp mod">
        <pc:chgData name="Shaji Varghese" userId="b6635ce32d741a41" providerId="LiveId" clId="{670B71F8-885C-44D4-AB3A-7D58A7B5AFD2}" dt="2024-06-17T13:34:43.643" v="158" actId="1076"/>
        <pc:sldMkLst>
          <pc:docMk/>
          <pc:sldMk cId="3171807797" sldId="257"/>
        </pc:sldMkLst>
        <pc:spChg chg="add mod">
          <ac:chgData name="Shaji Varghese" userId="b6635ce32d741a41" providerId="LiveId" clId="{670B71F8-885C-44D4-AB3A-7D58A7B5AFD2}" dt="2024-06-17T13:34:40.983" v="157" actId="1076"/>
          <ac:spMkLst>
            <pc:docMk/>
            <pc:sldMk cId="3171807797" sldId="257"/>
            <ac:spMk id="3" creationId="{184BA8F5-62A7-9351-B36A-3659E0A7EBAF}"/>
          </ac:spMkLst>
        </pc:spChg>
        <pc:spChg chg="mod">
          <ac:chgData name="Shaji Varghese" userId="b6635ce32d741a41" providerId="LiveId" clId="{670B71F8-885C-44D4-AB3A-7D58A7B5AFD2}" dt="2024-06-17T13:34:43.643" v="158" actId="1076"/>
          <ac:spMkLst>
            <pc:docMk/>
            <pc:sldMk cId="3171807797" sldId="257"/>
            <ac:spMk id="4" creationId="{00000000-0000-0000-0000-000000000000}"/>
          </ac:spMkLst>
        </pc:spChg>
        <pc:picChg chg="del">
          <ac:chgData name="Shaji Varghese" userId="b6635ce32d741a41" providerId="LiveId" clId="{670B71F8-885C-44D4-AB3A-7D58A7B5AFD2}" dt="2024-06-17T13:20:22.287" v="0" actId="478"/>
          <ac:picMkLst>
            <pc:docMk/>
            <pc:sldMk cId="3171807797" sldId="257"/>
            <ac:picMk id="1027" creationId="{00000000-0000-0000-0000-000000000000}"/>
          </ac:picMkLst>
        </pc:picChg>
      </pc:sldChg>
      <pc:sldChg chg="addSp delSp modSp mod">
        <pc:chgData name="Shaji Varghese" userId="b6635ce32d741a41" providerId="LiveId" clId="{670B71F8-885C-44D4-AB3A-7D58A7B5AFD2}" dt="2024-06-17T13:34:32.492" v="155" actId="1076"/>
        <pc:sldMkLst>
          <pc:docMk/>
          <pc:sldMk cId="2318843846" sldId="259"/>
        </pc:sldMkLst>
        <pc:spChg chg="add mod">
          <ac:chgData name="Shaji Varghese" userId="b6635ce32d741a41" providerId="LiveId" clId="{670B71F8-885C-44D4-AB3A-7D58A7B5AFD2}" dt="2024-06-17T13:34:29.621" v="154" actId="1076"/>
          <ac:spMkLst>
            <pc:docMk/>
            <pc:sldMk cId="2318843846" sldId="259"/>
            <ac:spMk id="3" creationId="{0651F00A-C172-0D78-4BE3-D28929A54802}"/>
          </ac:spMkLst>
        </pc:spChg>
        <pc:spChg chg="mod">
          <ac:chgData name="Shaji Varghese" userId="b6635ce32d741a41" providerId="LiveId" clId="{670B71F8-885C-44D4-AB3A-7D58A7B5AFD2}" dt="2024-06-17T13:34:32.492" v="155" actId="1076"/>
          <ac:spMkLst>
            <pc:docMk/>
            <pc:sldMk cId="2318843846" sldId="259"/>
            <ac:spMk id="4" creationId="{00000000-0000-0000-0000-000000000000}"/>
          </ac:spMkLst>
        </pc:spChg>
        <pc:picChg chg="del">
          <ac:chgData name="Shaji Varghese" userId="b6635ce32d741a41" providerId="LiveId" clId="{670B71F8-885C-44D4-AB3A-7D58A7B5AFD2}" dt="2024-06-17T13:22:54.615" v="19" actId="478"/>
          <ac:picMkLst>
            <pc:docMk/>
            <pc:sldMk cId="2318843846" sldId="259"/>
            <ac:picMk id="9218" creationId="{00000000-0000-0000-0000-000000000000}"/>
          </ac:picMkLst>
        </pc:picChg>
      </pc:sldChg>
      <pc:sldChg chg="addSp delSp modSp mod">
        <pc:chgData name="Shaji Varghese" userId="b6635ce32d741a41" providerId="LiveId" clId="{670B71F8-885C-44D4-AB3A-7D58A7B5AFD2}" dt="2024-06-17T13:25:24.293" v="52" actId="14100"/>
        <pc:sldMkLst>
          <pc:docMk/>
          <pc:sldMk cId="741378759" sldId="260"/>
        </pc:sldMkLst>
        <pc:spChg chg="add mod">
          <ac:chgData name="Shaji Varghese" userId="b6635ce32d741a41" providerId="LiveId" clId="{670B71F8-885C-44D4-AB3A-7D58A7B5AFD2}" dt="2024-06-17T13:25:00.271" v="49" actId="2710"/>
          <ac:spMkLst>
            <pc:docMk/>
            <pc:sldMk cId="741378759" sldId="260"/>
            <ac:spMk id="3" creationId="{B35E80BB-5DBE-CFA1-5C23-3495E09E8F8C}"/>
          </ac:spMkLst>
        </pc:spChg>
        <pc:spChg chg="mod">
          <ac:chgData name="Shaji Varghese" userId="b6635ce32d741a41" providerId="LiveId" clId="{670B71F8-885C-44D4-AB3A-7D58A7B5AFD2}" dt="2024-06-17T13:25:24.293" v="52" actId="14100"/>
          <ac:spMkLst>
            <pc:docMk/>
            <pc:sldMk cId="741378759" sldId="260"/>
            <ac:spMk id="4" creationId="{00000000-0000-0000-0000-000000000000}"/>
          </ac:spMkLst>
        </pc:spChg>
        <pc:picChg chg="del">
          <ac:chgData name="Shaji Varghese" userId="b6635ce32d741a41" providerId="LiveId" clId="{670B71F8-885C-44D4-AB3A-7D58A7B5AFD2}" dt="2024-06-17T13:24:03.193" v="37" actId="478"/>
          <ac:picMkLst>
            <pc:docMk/>
            <pc:sldMk cId="741378759" sldId="260"/>
            <ac:picMk id="3074" creationId="{00000000-0000-0000-0000-000000000000}"/>
          </ac:picMkLst>
        </pc:picChg>
      </pc:sldChg>
      <pc:sldChg chg="addSp delSp modSp mod">
        <pc:chgData name="Shaji Varghese" userId="b6635ce32d741a41" providerId="LiveId" clId="{670B71F8-885C-44D4-AB3A-7D58A7B5AFD2}" dt="2024-06-17T13:28:04.619" v="72" actId="1076"/>
        <pc:sldMkLst>
          <pc:docMk/>
          <pc:sldMk cId="2680858738" sldId="261"/>
        </pc:sldMkLst>
        <pc:spChg chg="add mod">
          <ac:chgData name="Shaji Varghese" userId="b6635ce32d741a41" providerId="LiveId" clId="{670B71F8-885C-44D4-AB3A-7D58A7B5AFD2}" dt="2024-06-17T13:28:00.160" v="71" actId="1076"/>
          <ac:spMkLst>
            <pc:docMk/>
            <pc:sldMk cId="2680858738" sldId="261"/>
            <ac:spMk id="3" creationId="{C62DD14F-0E33-34DB-3F12-3ED5235D0C33}"/>
          </ac:spMkLst>
        </pc:spChg>
        <pc:spChg chg="mod">
          <ac:chgData name="Shaji Varghese" userId="b6635ce32d741a41" providerId="LiveId" clId="{670B71F8-885C-44D4-AB3A-7D58A7B5AFD2}" dt="2024-06-17T13:28:04.619" v="72" actId="1076"/>
          <ac:spMkLst>
            <pc:docMk/>
            <pc:sldMk cId="2680858738" sldId="261"/>
            <ac:spMk id="4" creationId="{00000000-0000-0000-0000-000000000000}"/>
          </ac:spMkLst>
        </pc:spChg>
        <pc:picChg chg="del">
          <ac:chgData name="Shaji Varghese" userId="b6635ce32d741a41" providerId="LiveId" clId="{670B71F8-885C-44D4-AB3A-7D58A7B5AFD2}" dt="2024-06-17T13:26:04.354" v="54" actId="478"/>
          <ac:picMkLst>
            <pc:docMk/>
            <pc:sldMk cId="2680858738" sldId="261"/>
            <ac:picMk id="4098" creationId="{00000000-0000-0000-0000-000000000000}"/>
          </ac:picMkLst>
        </pc:picChg>
      </pc:sldChg>
      <pc:sldChg chg="addSp delSp modSp mod">
        <pc:chgData name="Shaji Varghese" userId="b6635ce32d741a41" providerId="LiveId" clId="{670B71F8-885C-44D4-AB3A-7D58A7B5AFD2}" dt="2024-06-17T13:30:52.816" v="109" actId="20577"/>
        <pc:sldMkLst>
          <pc:docMk/>
          <pc:sldMk cId="4071262807" sldId="262"/>
        </pc:sldMkLst>
        <pc:spChg chg="add mod">
          <ac:chgData name="Shaji Varghese" userId="b6635ce32d741a41" providerId="LiveId" clId="{670B71F8-885C-44D4-AB3A-7D58A7B5AFD2}" dt="2024-06-17T13:30:52.816" v="109" actId="20577"/>
          <ac:spMkLst>
            <pc:docMk/>
            <pc:sldMk cId="4071262807" sldId="262"/>
            <ac:spMk id="3" creationId="{47F7B2EE-EBDB-833D-16C9-1C40DC7C4914}"/>
          </ac:spMkLst>
        </pc:spChg>
        <pc:spChg chg="mod">
          <ac:chgData name="Shaji Varghese" userId="b6635ce32d741a41" providerId="LiveId" clId="{670B71F8-885C-44D4-AB3A-7D58A7B5AFD2}" dt="2024-06-17T13:30:38.359" v="108" actId="113"/>
          <ac:spMkLst>
            <pc:docMk/>
            <pc:sldMk cId="4071262807" sldId="262"/>
            <ac:spMk id="4" creationId="{00000000-0000-0000-0000-000000000000}"/>
          </ac:spMkLst>
        </pc:spChg>
        <pc:picChg chg="del">
          <ac:chgData name="Shaji Varghese" userId="b6635ce32d741a41" providerId="LiveId" clId="{670B71F8-885C-44D4-AB3A-7D58A7B5AFD2}" dt="2024-06-17T13:29:34.540" v="91" actId="478"/>
          <ac:picMkLst>
            <pc:docMk/>
            <pc:sldMk cId="4071262807" sldId="262"/>
            <ac:picMk id="5122" creationId="{00000000-0000-0000-0000-000000000000}"/>
          </ac:picMkLst>
        </pc:picChg>
      </pc:sldChg>
      <pc:sldChg chg="addSp delSp modSp mod">
        <pc:chgData name="Shaji Varghese" userId="b6635ce32d741a41" providerId="LiveId" clId="{670B71F8-885C-44D4-AB3A-7D58A7B5AFD2}" dt="2024-06-17T13:34:18.592" v="153" actId="14100"/>
        <pc:sldMkLst>
          <pc:docMk/>
          <pc:sldMk cId="4071262807" sldId="263"/>
        </pc:sldMkLst>
        <pc:spChg chg="add mod">
          <ac:chgData name="Shaji Varghese" userId="b6635ce32d741a41" providerId="LiveId" clId="{670B71F8-885C-44D4-AB3A-7D58A7B5AFD2}" dt="2024-06-17T13:33:55.803" v="148" actId="2710"/>
          <ac:spMkLst>
            <pc:docMk/>
            <pc:sldMk cId="4071262807" sldId="263"/>
            <ac:spMk id="3" creationId="{165CE930-6352-0518-AD6A-F0192DA9EA34}"/>
          </ac:spMkLst>
        </pc:spChg>
        <pc:spChg chg="mod">
          <ac:chgData name="Shaji Varghese" userId="b6635ce32d741a41" providerId="LiveId" clId="{670B71F8-885C-44D4-AB3A-7D58A7B5AFD2}" dt="2024-06-17T13:34:18.592" v="153" actId="14100"/>
          <ac:spMkLst>
            <pc:docMk/>
            <pc:sldMk cId="4071262807" sldId="263"/>
            <ac:spMk id="4" creationId="{00000000-0000-0000-0000-000000000000}"/>
          </ac:spMkLst>
        </pc:spChg>
        <pc:picChg chg="del">
          <ac:chgData name="Shaji Varghese" userId="b6635ce32d741a41" providerId="LiveId" clId="{670B71F8-885C-44D4-AB3A-7D58A7B5AFD2}" dt="2024-06-17T13:32:56.568" v="135" actId="478"/>
          <ac:picMkLst>
            <pc:docMk/>
            <pc:sldMk cId="4071262807" sldId="263"/>
            <ac:picMk id="6146" creationId="{00000000-0000-0000-0000-000000000000}"/>
          </ac:picMkLst>
        </pc:picChg>
      </pc:sldChg>
      <pc:sldChg chg="addSp delSp modSp mod">
        <pc:chgData name="Shaji Varghese" userId="b6635ce32d741a41" providerId="LiveId" clId="{670B71F8-885C-44D4-AB3A-7D58A7B5AFD2}" dt="2024-06-17T13:29:15.231" v="90" actId="113"/>
        <pc:sldMkLst>
          <pc:docMk/>
          <pc:sldMk cId="4129341581" sldId="264"/>
        </pc:sldMkLst>
        <pc:spChg chg="add mod">
          <ac:chgData name="Shaji Varghese" userId="b6635ce32d741a41" providerId="LiveId" clId="{670B71F8-885C-44D4-AB3A-7D58A7B5AFD2}" dt="2024-06-17T13:28:59.006" v="86" actId="2710"/>
          <ac:spMkLst>
            <pc:docMk/>
            <pc:sldMk cId="4129341581" sldId="264"/>
            <ac:spMk id="3" creationId="{1C68BBCE-65EE-4F82-6420-B088A392FD9A}"/>
          </ac:spMkLst>
        </pc:spChg>
        <pc:spChg chg="mod">
          <ac:chgData name="Shaji Varghese" userId="b6635ce32d741a41" providerId="LiveId" clId="{670B71F8-885C-44D4-AB3A-7D58A7B5AFD2}" dt="2024-06-17T13:29:15.231" v="90" actId="113"/>
          <ac:spMkLst>
            <pc:docMk/>
            <pc:sldMk cId="4129341581" sldId="264"/>
            <ac:spMk id="4" creationId="{00000000-0000-0000-0000-000000000000}"/>
          </ac:spMkLst>
        </pc:spChg>
        <pc:picChg chg="del">
          <ac:chgData name="Shaji Varghese" userId="b6635ce32d741a41" providerId="LiveId" clId="{670B71F8-885C-44D4-AB3A-7D58A7B5AFD2}" dt="2024-06-17T13:28:07.559" v="73" actId="478"/>
          <ac:picMkLst>
            <pc:docMk/>
            <pc:sldMk cId="4129341581" sldId="264"/>
            <ac:picMk id="7170" creationId="{00000000-0000-0000-0000-000000000000}"/>
          </ac:picMkLst>
        </pc:picChg>
      </pc:sldChg>
      <pc:sldChg chg="addSp delSp modSp mod">
        <pc:chgData name="Shaji Varghese" userId="b6635ce32d741a41" providerId="LiveId" clId="{670B71F8-885C-44D4-AB3A-7D58A7B5AFD2}" dt="2024-06-17T13:32:48.132" v="134" actId="20577"/>
        <pc:sldMkLst>
          <pc:docMk/>
          <pc:sldMk cId="4129341581" sldId="265"/>
        </pc:sldMkLst>
        <pc:spChg chg="add mod">
          <ac:chgData name="Shaji Varghese" userId="b6635ce32d741a41" providerId="LiveId" clId="{670B71F8-885C-44D4-AB3A-7D58A7B5AFD2}" dt="2024-06-17T13:31:52.303" v="123" actId="2710"/>
          <ac:spMkLst>
            <pc:docMk/>
            <pc:sldMk cId="4129341581" sldId="265"/>
            <ac:spMk id="3" creationId="{9B86AB5A-B739-9619-F44C-D4DA956D62A2}"/>
          </ac:spMkLst>
        </pc:spChg>
        <pc:spChg chg="mod">
          <ac:chgData name="Shaji Varghese" userId="b6635ce32d741a41" providerId="LiveId" clId="{670B71F8-885C-44D4-AB3A-7D58A7B5AFD2}" dt="2024-06-17T13:32:48.132" v="134" actId="20577"/>
          <ac:spMkLst>
            <pc:docMk/>
            <pc:sldMk cId="4129341581" sldId="265"/>
            <ac:spMk id="4" creationId="{00000000-0000-0000-0000-000000000000}"/>
          </ac:spMkLst>
        </pc:spChg>
        <pc:picChg chg="del">
          <ac:chgData name="Shaji Varghese" userId="b6635ce32d741a41" providerId="LiveId" clId="{670B71F8-885C-44D4-AB3A-7D58A7B5AFD2}" dt="2024-06-17T13:31:03.232" v="110" actId="478"/>
          <ac:picMkLst>
            <pc:docMk/>
            <pc:sldMk cId="4129341581" sldId="265"/>
            <ac:picMk id="819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4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6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image" Target="../media/image6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326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687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2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2896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9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1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35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360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70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620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55E4045-F33A-491C-96BD-55EA66162E4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AE166-F9D0-43E0-8F97-74A3A4D707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7300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EF77A-A34E-4C15-B394-E8A805ECD6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7954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E40C0-413C-4084-A667-24ADD03CE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7633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6C8A3-F30C-4FC3-B735-53440E815A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1277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36DBB-2F30-4B1C-AF29-AFA29A1A44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883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BE176-F297-468A-8CE7-A6D220F12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72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88976-5329-4E71-9266-7876ED99A5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02547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177A8-C420-41F4-AFC7-8563B5F2E4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2162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31D25-A384-4566-82F5-C718339FC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547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EFF9E-42CF-4648-BED2-07E1CEB3E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4258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5249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1269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4671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4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0881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5192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907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4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7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296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AFA5D11-5893-49EA-9DB2-3450AAA6E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DBA70-6762-4C54-B815-22B4B0DA42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5470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49FB4-9713-4786-98E0-5380C42A1C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0595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089D3-AB59-4067-97D3-8AC570AEE0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60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24ED8-FF75-4CCC-9309-606753B440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3182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B95DE-E6E5-43D5-BFE8-D788C6958F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2210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C18BB-29D4-4E5C-A950-89B8860D26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3488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A1245-1EFE-4AD2-BDD6-901321F542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2699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F7CB5-9B3B-47FA-9FF9-F49539AEBE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9457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86DB7-450A-4520-ADD9-F456788180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49555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0C0EA-1FD4-42DC-977F-FE5FF6EE2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85040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1123-DD30-DBC2-CA31-616E5F0E5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969F5-ADBB-BC1B-5322-A5AE218D41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EC5EE-71DA-066D-5E31-C09FEA3D4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E619C-B31A-4E93-C03A-BE5CC8FD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4112C-B95A-B440-3E66-E360797A7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3955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312D9-553E-8AA4-EF12-0E97425E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8901B-C455-F2F6-7D5A-019557948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BC5C4-2F90-BAF5-C86D-61BE3A09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65438-EDA2-EBD5-47FD-EE246468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AC44A-E06E-50FB-257E-82781886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6441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D671-2D6C-2BEE-8AE0-4CBC3E8A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15282-9D3E-1F54-CC64-6729EA6E4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7A25E-E4D0-A2D3-8A4A-B99C41263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83E28-635F-BF38-96FD-0FA09086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BCFAD-6997-345E-08E8-1D550513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8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3D4F-762E-6BED-82F2-00D7C3787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1DA41-49D0-6948-9586-818C3C4C8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7293E-8EE7-0A27-196E-8AABA0AC3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A508E2-06A3-C6F1-D7B6-A2073C314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7A6FB-4C49-FED2-CC8F-69CAF24A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1BA4E2-783A-E7B8-44AB-094924A4D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97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3D189-89AE-0C86-6FA1-F3172A47A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AF990-06C5-E3BB-E193-48C7EBB9E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C4C866-0570-70F1-C2D3-A3CF79794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6D80E5-9683-BA58-526C-5976C10633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D34812-7E69-EABC-4008-BF0174C9D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2FCE86-59D7-7BE4-13B9-25161AF0D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F08F86-9FA4-2AAA-2239-AE1AC77F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093A9C-D3F9-C7E9-B51F-D66F919D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625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AC82-300E-EC84-3154-B0C43E3FD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EB97DC-51AD-A00C-1EDF-33DD2DD56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063A5-E91F-B85E-1713-D4202ED49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E1F70-5C31-A26E-D26D-B8F0D9FA6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2161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4D8088-562D-2CED-7FE8-FA7DB3603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468956-58D6-4412-DAB9-502B4A90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2FE7A-23D2-5EEB-7C1C-E800D004E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3127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C1DE2-BE69-6551-0E12-8B693A6E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19826-B6D3-3244-D820-D2902B490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83F4EF-EDE4-7743-F182-FCDDB1DCA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DEE2D-F15E-60BA-FF4D-3D4A6F0B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2E13B-ABFB-F8F5-27EF-7D20B9373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15FF9-9FBC-EE23-256D-8FDBB1985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7385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2DD9F-8E56-8A4F-12AC-60D1DCDAA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22CFB-8E42-6C2A-93C2-96E90148E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47B74-B03C-E105-E88A-41DAE8BD8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73C89-1CA9-73F5-B9F2-7A668E7AC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B5B54-C3CB-8EBC-4F00-FC7A7725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9D922-048C-0764-ECB8-B42CE383F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4043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AD646-D0CE-5ED6-4EA5-CFFF3F7B6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97D46-F654-81DF-ED8C-30752928D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00AB8-B059-E37D-DF30-2C1EF0B7A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0E569-A034-A2FA-85B7-8842CA74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0069D-8B24-0C5E-2573-8AAC74B7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4133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08F3B-42A9-34E2-05E7-E83CF50DB4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2B169-6FDD-CE2E-5186-DD2721A97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9433E-8ACA-5BBF-378F-62331342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8620C-98E1-0640-7BDE-BFDF04F8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3529E-E516-FE40-9D45-2E61DCF69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ags" Target="../tags/tag1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ags" Target="../tags/tag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ags" Target="../tags/tag21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tags" Target="../tags/tag2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CF5A33-7A4E-4C91-8CC1-3C7427E340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5B8A52-DC62-46DD-A464-CFF99A2AA7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729BB5-3AEF-CBC6-CB93-3C8344F28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3CB88-0575-7D21-0C5D-F08FE05F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07CFB-C3FD-5246-6D18-02AC8CB71A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F727E-2062-C899-5A47-2B144BB82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2522B-5B08-25C9-973F-1BF08360A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2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287" y="2895600"/>
            <a:ext cx="9145588" cy="31082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Sahodarare</a:t>
            </a:r>
            <a:r>
              <a:rPr lang="en-US" sz="3600" b="1" dirty="0"/>
              <a:t>, </a:t>
            </a:r>
            <a:r>
              <a:rPr lang="en-US" sz="3600" b="1" dirty="0" err="1"/>
              <a:t>pukazthidaam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paraneshuvin</a:t>
            </a:r>
            <a:r>
              <a:rPr lang="en-US" sz="3600" b="1" dirty="0"/>
              <a:t> </a:t>
            </a:r>
            <a:r>
              <a:rPr lang="en-US" sz="3600" b="1" dirty="0" err="1"/>
              <a:t>krupaye</a:t>
            </a:r>
            <a:endParaRPr lang="en-US" sz="3600" b="1" dirty="0"/>
          </a:p>
          <a:p>
            <a:pPr algn="l"/>
            <a:r>
              <a:rPr lang="en-US" sz="3600" b="1" dirty="0" err="1"/>
              <a:t>Mahonnathanaamavan</a:t>
            </a:r>
            <a:r>
              <a:rPr lang="en-US" sz="3600" b="1" dirty="0"/>
              <a:t> </a:t>
            </a:r>
            <a:r>
              <a:rPr lang="en-US" sz="3600" b="1" dirty="0" err="1"/>
              <a:t>namukkaay</a:t>
            </a:r>
            <a:r>
              <a:rPr lang="en-US" sz="3600" b="1" dirty="0"/>
              <a:t> </a:t>
            </a:r>
            <a:r>
              <a:rPr lang="en-US" sz="3600" b="1" dirty="0" err="1"/>
              <a:t>Marichuyire</a:t>
            </a:r>
            <a:r>
              <a:rPr lang="en-US" sz="3600" b="1" dirty="0"/>
              <a:t> </a:t>
            </a:r>
            <a:r>
              <a:rPr lang="en-US" sz="3600" b="1" dirty="0" err="1"/>
              <a:t>dharikkukayaay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4BA8F5-62A7-9351-B36A-3659E0A7EBAF}"/>
              </a:ext>
            </a:extLst>
          </p:cNvPr>
          <p:cNvSpPr txBox="1"/>
          <p:nvPr/>
        </p:nvSpPr>
        <p:spPr>
          <a:xfrm>
            <a:off x="395287" y="152400"/>
            <a:ext cx="8353425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സഹോദരരേ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,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പുകഴ്ത്തിടാം സദാ പരനേശുവിന്‍കൃപയെ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മഹോന്നതനാമവന്‍ നമുക്കായ് മരിച്ചുയിരെ ധരിക്കുകയായ്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0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61950" y="2937331"/>
            <a:ext cx="9145588" cy="31082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Mahaatbhuthamee</a:t>
            </a:r>
            <a:r>
              <a:rPr lang="en-US" sz="3600" b="1" dirty="0"/>
              <a:t> </a:t>
            </a:r>
            <a:r>
              <a:rPr lang="en-US" sz="3600" b="1" dirty="0" err="1"/>
              <a:t>mahaadayaye</a:t>
            </a:r>
            <a:r>
              <a:rPr lang="en-US" sz="3600" b="1" dirty="0"/>
              <a:t>-</a:t>
            </a:r>
          </a:p>
          <a:p>
            <a:pPr algn="l"/>
            <a:r>
              <a:rPr lang="en-US" sz="3600" b="1" dirty="0" err="1"/>
              <a:t>Marakkaanaavatho</a:t>
            </a:r>
            <a:r>
              <a:rPr lang="en-US" sz="3600" b="1" dirty="0"/>
              <a:t> </a:t>
            </a:r>
            <a:r>
              <a:rPr lang="en-US" sz="3600" b="1" dirty="0" err="1"/>
              <a:t>priyare</a:t>
            </a:r>
            <a:endParaRPr lang="en-US" sz="3600" b="1" dirty="0"/>
          </a:p>
          <a:p>
            <a:pPr algn="l"/>
            <a:r>
              <a:rPr lang="en-US" sz="3600" b="1" dirty="0" err="1"/>
              <a:t>Sahodarare</a:t>
            </a:r>
            <a:r>
              <a:rPr lang="en-US" sz="3600" b="1" dirty="0"/>
              <a:t>, </a:t>
            </a:r>
            <a:r>
              <a:rPr lang="en-US" sz="3600" b="1" dirty="0" err="1"/>
              <a:t>pukazthidaam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paraneshuvin</a:t>
            </a:r>
            <a:r>
              <a:rPr lang="en-US" sz="3600" b="1" dirty="0"/>
              <a:t> </a:t>
            </a:r>
            <a:r>
              <a:rPr lang="en-US" sz="3600" b="1" dirty="0" err="1"/>
              <a:t>krupaye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51F00A-C172-0D78-4BE3-D28929A54802}"/>
              </a:ext>
            </a:extLst>
          </p:cNvPr>
          <p:cNvSpPr txBox="1"/>
          <p:nvPr/>
        </p:nvSpPr>
        <p:spPr>
          <a:xfrm>
            <a:off x="342900" y="342900"/>
            <a:ext cx="8153400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മഹാത്ഭുതമീ മഹാദയയെ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മറക്കാനാവതോ പ്രിയരെ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സഹോദരരേ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,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പുകഴ്ത്തിടാം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സദാ പരനേശുവിന്‍കൃപയെ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84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3048000"/>
            <a:ext cx="9221788" cy="31844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Bhayankaramaaya</a:t>
            </a:r>
            <a:r>
              <a:rPr lang="en-US" sz="3600" b="1" dirty="0"/>
              <a:t> van-</a:t>
            </a:r>
            <a:r>
              <a:rPr lang="en-US" sz="3600" b="1" dirty="0" err="1"/>
              <a:t>narakaa</a:t>
            </a:r>
            <a:r>
              <a:rPr lang="en-US" sz="3600" b="1" dirty="0"/>
              <a:t> </a:t>
            </a:r>
            <a:r>
              <a:rPr lang="en-US" sz="3600" b="1" dirty="0" err="1"/>
              <a:t>Vakaashikalaayidum</a:t>
            </a:r>
            <a:r>
              <a:rPr lang="en-US" sz="3600" b="1" dirty="0"/>
              <a:t> </a:t>
            </a:r>
            <a:r>
              <a:rPr lang="en-US" sz="3600" b="1" dirty="0" err="1"/>
              <a:t>nammil</a:t>
            </a:r>
            <a:endParaRPr lang="en-US" sz="3600" b="1" dirty="0"/>
          </a:p>
          <a:p>
            <a:pPr algn="l"/>
            <a:r>
              <a:rPr lang="en-US" sz="3600" b="1" dirty="0" err="1"/>
              <a:t>Priyam</a:t>
            </a:r>
            <a:r>
              <a:rPr lang="en-US" sz="3600" b="1" dirty="0"/>
              <a:t> </a:t>
            </a:r>
            <a:r>
              <a:rPr lang="en-US" sz="3600" b="1" dirty="0" err="1"/>
              <a:t>kalaraan</a:t>
            </a:r>
            <a:r>
              <a:rPr lang="en-US" sz="3600" b="1" dirty="0"/>
              <a:t> </a:t>
            </a:r>
            <a:r>
              <a:rPr lang="en-US" sz="3600" b="1" dirty="0" err="1"/>
              <a:t>mukhaantharamaaya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/>
              <a:t>Than </a:t>
            </a:r>
            <a:r>
              <a:rPr lang="en-US" sz="3600" b="1" dirty="0" err="1"/>
              <a:t>dayayenthu</a:t>
            </a:r>
            <a:r>
              <a:rPr lang="en-US" sz="3600" b="1" dirty="0"/>
              <a:t> </a:t>
            </a:r>
            <a:r>
              <a:rPr lang="en-US" sz="3600" b="1" dirty="0" err="1"/>
              <a:t>nisthullyam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5E80BB-5DBE-CFA1-5C23-3495E09E8F8C}"/>
              </a:ext>
            </a:extLst>
          </p:cNvPr>
          <p:cNvSpPr txBox="1"/>
          <p:nvPr/>
        </p:nvSpPr>
        <p:spPr>
          <a:xfrm>
            <a:off x="381000" y="381000"/>
            <a:ext cx="8153400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ഭയങ്കരമായ വന്‍നരകാ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വകാശികളായിടും നമ്മില്‍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പ്രിയം കലരാന്‍ മുഖാന്തരമായ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തന്‍ ദയയെന്തു നിസ്തുല്യം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37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2667000"/>
            <a:ext cx="9145588" cy="3641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Jayam</a:t>
            </a:r>
            <a:r>
              <a:rPr lang="en-US" sz="3600" b="1" dirty="0"/>
              <a:t> </a:t>
            </a:r>
            <a:r>
              <a:rPr lang="en-US" sz="3600" b="1" dirty="0" err="1"/>
              <a:t>tharuvaan</a:t>
            </a:r>
            <a:r>
              <a:rPr lang="en-US" sz="3600" b="1" dirty="0"/>
              <a:t> </a:t>
            </a:r>
            <a:r>
              <a:rPr lang="en-US" sz="3600" b="1" dirty="0" err="1"/>
              <a:t>balam</a:t>
            </a:r>
            <a:r>
              <a:rPr lang="en-US" sz="3600" b="1" dirty="0"/>
              <a:t> </a:t>
            </a:r>
            <a:r>
              <a:rPr lang="en-US" sz="3600" b="1" dirty="0" err="1"/>
              <a:t>tharuvaan</a:t>
            </a:r>
            <a:r>
              <a:rPr lang="en-US" sz="3600" b="1" dirty="0"/>
              <a:t>- </a:t>
            </a:r>
            <a:r>
              <a:rPr lang="en-US" sz="3600" b="1" dirty="0" err="1"/>
              <a:t>Upaadhiyumee</a:t>
            </a:r>
            <a:r>
              <a:rPr lang="en-US" sz="3600" b="1" dirty="0"/>
              <a:t> </a:t>
            </a:r>
            <a:r>
              <a:rPr lang="en-US" sz="3600" b="1" dirty="0" err="1"/>
              <a:t>mahaadayayaam</a:t>
            </a:r>
            <a:endParaRPr lang="en-US" sz="3600" b="1" dirty="0"/>
          </a:p>
          <a:p>
            <a:pPr algn="l"/>
            <a:r>
              <a:rPr lang="en-US" sz="3600" b="1" dirty="0" err="1"/>
              <a:t>Sahodarare</a:t>
            </a:r>
            <a:r>
              <a:rPr lang="en-US" sz="3600" b="1" dirty="0"/>
              <a:t>, </a:t>
            </a:r>
            <a:r>
              <a:rPr lang="en-US" sz="3600" b="1" dirty="0" err="1"/>
              <a:t>pukazthidaam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paraneshuvin</a:t>
            </a:r>
            <a:r>
              <a:rPr lang="en-US" sz="3600" b="1" dirty="0"/>
              <a:t> </a:t>
            </a:r>
            <a:r>
              <a:rPr lang="en-US" sz="3600" b="1" dirty="0" err="1"/>
              <a:t>krupaye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2DD14F-0E33-34DB-3F12-3ED5235D0C33}"/>
              </a:ext>
            </a:extLst>
          </p:cNvPr>
          <p:cNvSpPr txBox="1"/>
          <p:nvPr/>
        </p:nvSpPr>
        <p:spPr>
          <a:xfrm>
            <a:off x="381000" y="396924"/>
            <a:ext cx="80772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ജയം തരുവാന്‍ ബലം തരുവാന്‍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ഉപാധിയുമീ മഹാദയയാം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സഹോദരരേ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,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പുകഴ്ത്തിടാം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സദാ പരനേശുവിന്‍കൃപയെ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en-US" sz="1800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85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590800"/>
            <a:ext cx="8534400" cy="3717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Nijaajnakale</a:t>
            </a:r>
            <a:r>
              <a:rPr lang="en-US" sz="3600" b="1" dirty="0"/>
              <a:t> </a:t>
            </a:r>
            <a:r>
              <a:rPr lang="en-US" sz="3600" b="1" dirty="0" err="1"/>
              <a:t>anaadaricha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Janaavaliyaakumee</a:t>
            </a:r>
            <a:r>
              <a:rPr lang="en-US" sz="3600" b="1" dirty="0"/>
              <a:t> </a:t>
            </a:r>
            <a:r>
              <a:rPr lang="en-US" sz="3600" b="1" dirty="0" err="1"/>
              <a:t>namme</a:t>
            </a:r>
            <a:endParaRPr lang="en-US" sz="3600" b="1" dirty="0"/>
          </a:p>
          <a:p>
            <a:pPr algn="l"/>
            <a:r>
              <a:rPr lang="en-US" sz="3600" b="1" dirty="0" err="1"/>
              <a:t>Niraakarikkaathe</a:t>
            </a:r>
            <a:r>
              <a:rPr lang="en-US" sz="3600" b="1" dirty="0"/>
              <a:t> van </a:t>
            </a:r>
            <a:r>
              <a:rPr lang="en-US" sz="3600" b="1" dirty="0" err="1"/>
              <a:t>dayayaal</a:t>
            </a:r>
            <a:r>
              <a:rPr lang="en-US" sz="3600" b="1" dirty="0"/>
              <a:t> </a:t>
            </a:r>
            <a:r>
              <a:rPr lang="en-US" sz="3600" b="1" dirty="0" err="1"/>
              <a:t>Pularthukayaayavan</a:t>
            </a:r>
            <a:r>
              <a:rPr lang="en-US" sz="3600" b="1" dirty="0"/>
              <a:t> </a:t>
            </a:r>
            <a:r>
              <a:rPr lang="en-US" sz="3600" b="1" dirty="0" err="1"/>
              <a:t>chemme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68BBCE-65EE-4F82-6420-B088A392FD9A}"/>
              </a:ext>
            </a:extLst>
          </p:cNvPr>
          <p:cNvSpPr txBox="1"/>
          <p:nvPr/>
        </p:nvSpPr>
        <p:spPr>
          <a:xfrm>
            <a:off x="381000" y="381000"/>
            <a:ext cx="8305800" cy="2597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നിജാജ്ഞകളെ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യനാദരിച്ച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ജനാവലിയാകുമീ നമ്മെ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നിരാകരിക്കാതെ വന്‍ദയയാല്‍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പുലര്‍ത്തുകയായവന്‍ ചെമ്മെ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34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09575" y="2667000"/>
            <a:ext cx="8382000" cy="3641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Niraamayaraay</a:t>
            </a:r>
            <a:r>
              <a:rPr lang="en-US" sz="3600" b="1" dirty="0"/>
              <a:t> </a:t>
            </a:r>
            <a:r>
              <a:rPr lang="en-US" sz="3600" b="1" dirty="0" err="1"/>
              <a:t>vimochitharaay</a:t>
            </a:r>
            <a:r>
              <a:rPr lang="en-US" sz="3600" b="1" dirty="0"/>
              <a:t>-</a:t>
            </a:r>
          </a:p>
          <a:p>
            <a:pPr algn="l"/>
            <a:r>
              <a:rPr lang="en-US" sz="3600" b="1" dirty="0" err="1"/>
              <a:t>Vishudha</a:t>
            </a:r>
            <a:r>
              <a:rPr lang="en-US" sz="3600" b="1" dirty="0"/>
              <a:t> </a:t>
            </a:r>
            <a:r>
              <a:rPr lang="en-US" sz="3600" b="1" dirty="0" err="1"/>
              <a:t>vamshamaay</a:t>
            </a:r>
            <a:r>
              <a:rPr lang="en-US" sz="3600" b="1" dirty="0"/>
              <a:t> </a:t>
            </a:r>
            <a:r>
              <a:rPr lang="en-US" sz="3600" b="1" dirty="0" err="1"/>
              <a:t>nammal</a:t>
            </a:r>
            <a:endParaRPr lang="en-US" sz="3600" b="1" dirty="0"/>
          </a:p>
          <a:p>
            <a:pPr algn="l"/>
            <a:r>
              <a:rPr lang="en-US" sz="3600" b="1" dirty="0" err="1"/>
              <a:t>Sahodarare</a:t>
            </a:r>
            <a:r>
              <a:rPr lang="en-US" sz="3600" b="1" dirty="0"/>
              <a:t>, </a:t>
            </a:r>
            <a:r>
              <a:rPr lang="en-US" sz="3600" b="1" dirty="0" err="1"/>
              <a:t>pukazthidaam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paraneshuvin</a:t>
            </a:r>
            <a:r>
              <a:rPr lang="en-US" sz="3600" b="1" dirty="0"/>
              <a:t> </a:t>
            </a:r>
            <a:r>
              <a:rPr lang="en-US" sz="3600" b="1" dirty="0" err="1"/>
              <a:t>krupaye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F7B2EE-EBDB-833D-16C9-1C40DC7C4914}"/>
              </a:ext>
            </a:extLst>
          </p:cNvPr>
          <p:cNvSpPr txBox="1"/>
          <p:nvPr/>
        </p:nvSpPr>
        <p:spPr>
          <a:xfrm>
            <a:off x="381000" y="381000"/>
            <a:ext cx="83820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നിരാമയരായ് വിമോചിതരായ്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വിശുദ്ധ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വംശമയ് നമ്മള്‍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സഹോദരരേ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,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പുകഴ്ത്തിടാം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സദാ പരനേശുവിന്‍കൃപയെ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en-US" sz="1800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26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590800"/>
            <a:ext cx="8839200" cy="37178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Sahaayakanaay</a:t>
            </a:r>
            <a:r>
              <a:rPr lang="en-US" sz="3600" b="1" dirty="0"/>
              <a:t> </a:t>
            </a:r>
            <a:r>
              <a:rPr lang="en-US" sz="3600" b="1" dirty="0" err="1"/>
              <a:t>dinam</a:t>
            </a:r>
            <a:r>
              <a:rPr lang="en-US" sz="3600" b="1" dirty="0"/>
              <a:t> </a:t>
            </a:r>
            <a:r>
              <a:rPr lang="en-US" sz="3600" b="1" dirty="0" err="1"/>
              <a:t>thorum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Sameepam</a:t>
            </a:r>
            <a:r>
              <a:rPr lang="en-US" sz="3600" b="1" dirty="0"/>
              <a:t> </a:t>
            </a:r>
            <a:r>
              <a:rPr lang="en-US" sz="3600" b="1" dirty="0" err="1"/>
              <a:t>avan</a:t>
            </a:r>
            <a:r>
              <a:rPr lang="en-US" sz="3600" b="1" dirty="0"/>
              <a:t> </a:t>
            </a:r>
            <a:r>
              <a:rPr lang="en-US" sz="3600" b="1" dirty="0" err="1"/>
              <a:t>namukkundu</a:t>
            </a:r>
            <a:endParaRPr lang="en-US" sz="3600" b="1" dirty="0"/>
          </a:p>
          <a:p>
            <a:pPr algn="l"/>
            <a:r>
              <a:rPr lang="en-US" sz="3600" b="1" dirty="0" err="1"/>
              <a:t>Manam</a:t>
            </a:r>
            <a:r>
              <a:rPr lang="en-US" sz="3600" b="1" dirty="0"/>
              <a:t> </a:t>
            </a:r>
            <a:r>
              <a:rPr lang="en-US" sz="3600" b="1" dirty="0" err="1"/>
              <a:t>kalangaa-thirunnidaam</a:t>
            </a:r>
            <a:endParaRPr lang="en-US" sz="3600" b="1" dirty="0"/>
          </a:p>
          <a:p>
            <a:pPr algn="l"/>
            <a:r>
              <a:rPr lang="en-US" sz="3600" b="1" dirty="0" err="1"/>
              <a:t>Dhanam</a:t>
            </a:r>
            <a:r>
              <a:rPr lang="en-US" sz="3600" b="1" dirty="0"/>
              <a:t> </a:t>
            </a:r>
            <a:r>
              <a:rPr lang="en-US" sz="3600" b="1" dirty="0" err="1"/>
              <a:t>kuranjaalum</a:t>
            </a:r>
            <a:r>
              <a:rPr lang="en-US" sz="3600" b="1" dirty="0"/>
              <a:t> </a:t>
            </a:r>
            <a:r>
              <a:rPr lang="en-US" sz="3600" b="1" dirty="0" err="1"/>
              <a:t>ee</a:t>
            </a:r>
            <a:r>
              <a:rPr lang="en-US" sz="3600" b="1" dirty="0"/>
              <a:t> </a:t>
            </a:r>
            <a:r>
              <a:rPr lang="en-US" sz="3600" b="1" dirty="0" err="1"/>
              <a:t>bhoovil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86AB5A-B739-9619-F44C-D4DA956D62A2}"/>
              </a:ext>
            </a:extLst>
          </p:cNvPr>
          <p:cNvSpPr txBox="1"/>
          <p:nvPr/>
        </p:nvSpPr>
        <p:spPr>
          <a:xfrm>
            <a:off x="304800" y="381000"/>
            <a:ext cx="82296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സഹായകനായ് ദിനംതോറും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സമീപമവന്‍ നമുക്കുണ്ട്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മനം കലങ്ങാതിരുന്നിടാം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ധനം കുറഞ്ഞാലുമീ ഭൂവില്‍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4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077022"/>
            <a:ext cx="8382000" cy="2637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/>
              <a:t>Samaadhaanam</a:t>
            </a:r>
            <a:r>
              <a:rPr lang="en-US" sz="3600" b="1" dirty="0"/>
              <a:t>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modam-Namukkundaayathum</a:t>
            </a:r>
            <a:r>
              <a:rPr lang="en-US" sz="3600" b="1" dirty="0"/>
              <a:t> </a:t>
            </a:r>
            <a:r>
              <a:rPr lang="en-US" sz="3600" b="1" dirty="0" err="1"/>
              <a:t>krupayaal</a:t>
            </a:r>
            <a:endParaRPr lang="en-US" sz="3600" b="1" dirty="0"/>
          </a:p>
          <a:p>
            <a:pPr algn="l"/>
            <a:r>
              <a:rPr lang="en-US" sz="3600" b="1" dirty="0" err="1"/>
              <a:t>Sahodarare</a:t>
            </a:r>
            <a:r>
              <a:rPr lang="en-US" sz="3600" b="1" dirty="0"/>
              <a:t>, </a:t>
            </a:r>
            <a:r>
              <a:rPr lang="en-US" sz="3600" b="1" dirty="0" err="1"/>
              <a:t>pukazthidaam</a:t>
            </a:r>
            <a:r>
              <a:rPr lang="en-US" sz="3600" b="1" dirty="0"/>
              <a:t> </a:t>
            </a:r>
          </a:p>
          <a:p>
            <a:pPr algn="l"/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paraneshuvin</a:t>
            </a:r>
            <a:r>
              <a:rPr lang="en-US" sz="3600" b="1" dirty="0"/>
              <a:t> </a:t>
            </a:r>
            <a:r>
              <a:rPr lang="en-US" sz="3600" b="1" dirty="0" err="1"/>
              <a:t>krupaye</a:t>
            </a:r>
            <a:endParaRPr lang="en-US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5CE930-6352-0518-AD6A-F0192DA9EA34}"/>
              </a:ext>
            </a:extLst>
          </p:cNvPr>
          <p:cNvSpPr txBox="1"/>
          <p:nvPr/>
        </p:nvSpPr>
        <p:spPr>
          <a:xfrm>
            <a:off x="381000" y="371059"/>
            <a:ext cx="86106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സമാധാനം സദാമോദം നമുക്കുണ്ടായതും കൃപയാല്‍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സഹോദരരേ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,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പുകഴ്ത്തിടാം 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സദാ പരനേശുവിന്‍കൃപയെ</a:t>
            </a:r>
            <a:endParaRPr lang="en-US" sz="28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en-US" sz="1800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r>
              <a:rPr lang="ml-IN" sz="1800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26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Green Apple">
  <a:themeElements>
    <a:clrScheme name="Office Theme 2">
      <a:dk1>
        <a:srgbClr val="333333"/>
      </a:dk1>
      <a:lt1>
        <a:srgbClr val="FFFFFF"/>
      </a:lt1>
      <a:dk2>
        <a:srgbClr val="33CC33"/>
      </a:dk2>
      <a:lt2>
        <a:srgbClr val="FFFFFF"/>
      </a:lt2>
      <a:accent1>
        <a:srgbClr val="CAEB6A"/>
      </a:accent1>
      <a:accent2>
        <a:srgbClr val="B2E4FF"/>
      </a:accent2>
      <a:accent3>
        <a:srgbClr val="ADE2AD"/>
      </a:accent3>
      <a:accent4>
        <a:srgbClr val="DADADA"/>
      </a:accent4>
      <a:accent5>
        <a:srgbClr val="E1F3B9"/>
      </a:accent5>
      <a:accent6>
        <a:srgbClr val="A1CFE7"/>
      </a:accent6>
      <a:hlink>
        <a:srgbClr val="AFFAAF"/>
      </a:hlink>
      <a:folHlink>
        <a:srgbClr val="F2F2AE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33CC33"/>
        </a:dk2>
        <a:lt2>
          <a:srgbClr val="FFFFFF"/>
        </a:lt2>
        <a:accent1>
          <a:srgbClr val="75EB75"/>
        </a:accent1>
        <a:accent2>
          <a:srgbClr val="99F099"/>
        </a:accent2>
        <a:accent3>
          <a:srgbClr val="ADE2AD"/>
        </a:accent3>
        <a:accent4>
          <a:srgbClr val="DADADA"/>
        </a:accent4>
        <a:accent5>
          <a:srgbClr val="BDF3BD"/>
        </a:accent5>
        <a:accent6>
          <a:srgbClr val="8AD98A"/>
        </a:accent6>
        <a:hlink>
          <a:srgbClr val="AFFAA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33CC33"/>
        </a:dk2>
        <a:lt2>
          <a:srgbClr val="FFFFFF"/>
        </a:lt2>
        <a:accent1>
          <a:srgbClr val="CAEB6A"/>
        </a:accent1>
        <a:accent2>
          <a:srgbClr val="B2E4FF"/>
        </a:accent2>
        <a:accent3>
          <a:srgbClr val="ADE2AD"/>
        </a:accent3>
        <a:accent4>
          <a:srgbClr val="DADADA"/>
        </a:accent4>
        <a:accent5>
          <a:srgbClr val="E1F3B9"/>
        </a:accent5>
        <a:accent6>
          <a:srgbClr val="A1CFE7"/>
        </a:accent6>
        <a:hlink>
          <a:srgbClr val="AFFAAF"/>
        </a:hlink>
        <a:folHlink>
          <a:srgbClr val="F2F2A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33CC33"/>
        </a:dk2>
        <a:lt2>
          <a:srgbClr val="FFFFFF"/>
        </a:lt2>
        <a:accent1>
          <a:srgbClr val="F7D2E7"/>
        </a:accent1>
        <a:accent2>
          <a:srgbClr val="8EED8E"/>
        </a:accent2>
        <a:accent3>
          <a:srgbClr val="ADE2AD"/>
        </a:accent3>
        <a:accent4>
          <a:srgbClr val="DADADA"/>
        </a:accent4>
        <a:accent5>
          <a:srgbClr val="FAE5F1"/>
        </a:accent5>
        <a:accent6>
          <a:srgbClr val="80D780"/>
        </a:accent6>
        <a:hlink>
          <a:srgbClr val="E1D4FF"/>
        </a:hlink>
        <a:folHlink>
          <a:srgbClr val="F7EA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33CC33"/>
        </a:dk2>
        <a:lt2>
          <a:srgbClr val="FFFFFF"/>
        </a:lt2>
        <a:accent1>
          <a:srgbClr val="F2E4AA"/>
        </a:accent1>
        <a:accent2>
          <a:srgbClr val="DFD9FF"/>
        </a:accent2>
        <a:accent3>
          <a:srgbClr val="ADE2AD"/>
        </a:accent3>
        <a:accent4>
          <a:srgbClr val="DADADA"/>
        </a:accent4>
        <a:accent5>
          <a:srgbClr val="F7EFD2"/>
        </a:accent5>
        <a:accent6>
          <a:srgbClr val="CAC4E7"/>
        </a:accent6>
        <a:hlink>
          <a:srgbClr val="B9FFB9"/>
        </a:hlink>
        <a:folHlink>
          <a:srgbClr val="FFE6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5EB75"/>
        </a:accent1>
        <a:accent2>
          <a:srgbClr val="99F099"/>
        </a:accent2>
        <a:accent3>
          <a:srgbClr val="FFFFFF"/>
        </a:accent3>
        <a:accent4>
          <a:srgbClr val="000000"/>
        </a:accent4>
        <a:accent5>
          <a:srgbClr val="BDF3BD"/>
        </a:accent5>
        <a:accent6>
          <a:srgbClr val="8AD98A"/>
        </a:accent6>
        <a:hlink>
          <a:srgbClr val="AFFAAF"/>
        </a:hlink>
        <a:folHlink>
          <a:srgbClr val="CC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AEB6A"/>
        </a:accent1>
        <a:accent2>
          <a:srgbClr val="B2E4FF"/>
        </a:accent2>
        <a:accent3>
          <a:srgbClr val="FFFFFF"/>
        </a:accent3>
        <a:accent4>
          <a:srgbClr val="000000"/>
        </a:accent4>
        <a:accent5>
          <a:srgbClr val="E1F3B9"/>
        </a:accent5>
        <a:accent6>
          <a:srgbClr val="A1CFE7"/>
        </a:accent6>
        <a:hlink>
          <a:srgbClr val="AFFAAF"/>
        </a:hlink>
        <a:folHlink>
          <a:srgbClr val="F2F2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D2E7"/>
        </a:accent1>
        <a:accent2>
          <a:srgbClr val="8EED8E"/>
        </a:accent2>
        <a:accent3>
          <a:srgbClr val="FFFFFF"/>
        </a:accent3>
        <a:accent4>
          <a:srgbClr val="000000"/>
        </a:accent4>
        <a:accent5>
          <a:srgbClr val="FAE5F1"/>
        </a:accent5>
        <a:accent6>
          <a:srgbClr val="80D780"/>
        </a:accent6>
        <a:hlink>
          <a:srgbClr val="E1D4FF"/>
        </a:hlink>
        <a:folHlink>
          <a:srgbClr val="F7EA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E4AA"/>
        </a:accent1>
        <a:accent2>
          <a:srgbClr val="DFD9FF"/>
        </a:accent2>
        <a:accent3>
          <a:srgbClr val="FFFFFF"/>
        </a:accent3>
        <a:accent4>
          <a:srgbClr val="000000"/>
        </a:accent4>
        <a:accent5>
          <a:srgbClr val="F7EFD2"/>
        </a:accent5>
        <a:accent6>
          <a:srgbClr val="CAC4E7"/>
        </a:accent6>
        <a:hlink>
          <a:srgbClr val="B9FFB9"/>
        </a:hlink>
        <a:folHlink>
          <a:srgbClr val="FF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2">
      <a:dk1>
        <a:srgbClr val="333333"/>
      </a:dk1>
      <a:lt1>
        <a:srgbClr val="FFFFFF"/>
      </a:lt1>
      <a:dk2>
        <a:srgbClr val="33CC33"/>
      </a:dk2>
      <a:lt2>
        <a:srgbClr val="FFFFFF"/>
      </a:lt2>
      <a:accent1>
        <a:srgbClr val="CAEB6A"/>
      </a:accent1>
      <a:accent2>
        <a:srgbClr val="B2E4FF"/>
      </a:accent2>
      <a:accent3>
        <a:srgbClr val="ADE2AD"/>
      </a:accent3>
      <a:accent4>
        <a:srgbClr val="DADADA"/>
      </a:accent4>
      <a:accent5>
        <a:srgbClr val="E1F3B9"/>
      </a:accent5>
      <a:accent6>
        <a:srgbClr val="A1CFE7"/>
      </a:accent6>
      <a:hlink>
        <a:srgbClr val="AFFAAF"/>
      </a:hlink>
      <a:folHlink>
        <a:srgbClr val="F2F2A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33CC33"/>
        </a:dk2>
        <a:lt2>
          <a:srgbClr val="FFFFFF"/>
        </a:lt2>
        <a:accent1>
          <a:srgbClr val="75EB75"/>
        </a:accent1>
        <a:accent2>
          <a:srgbClr val="99F099"/>
        </a:accent2>
        <a:accent3>
          <a:srgbClr val="ADE2AD"/>
        </a:accent3>
        <a:accent4>
          <a:srgbClr val="DADADA"/>
        </a:accent4>
        <a:accent5>
          <a:srgbClr val="BDF3BD"/>
        </a:accent5>
        <a:accent6>
          <a:srgbClr val="8AD98A"/>
        </a:accent6>
        <a:hlink>
          <a:srgbClr val="AFFAA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33CC33"/>
        </a:dk2>
        <a:lt2>
          <a:srgbClr val="FFFFFF"/>
        </a:lt2>
        <a:accent1>
          <a:srgbClr val="CAEB6A"/>
        </a:accent1>
        <a:accent2>
          <a:srgbClr val="B2E4FF"/>
        </a:accent2>
        <a:accent3>
          <a:srgbClr val="ADE2AD"/>
        </a:accent3>
        <a:accent4>
          <a:srgbClr val="DADADA"/>
        </a:accent4>
        <a:accent5>
          <a:srgbClr val="E1F3B9"/>
        </a:accent5>
        <a:accent6>
          <a:srgbClr val="A1CFE7"/>
        </a:accent6>
        <a:hlink>
          <a:srgbClr val="AFFAAF"/>
        </a:hlink>
        <a:folHlink>
          <a:srgbClr val="F2F2A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33CC33"/>
        </a:dk2>
        <a:lt2>
          <a:srgbClr val="FFFFFF"/>
        </a:lt2>
        <a:accent1>
          <a:srgbClr val="F7D2E7"/>
        </a:accent1>
        <a:accent2>
          <a:srgbClr val="8EED8E"/>
        </a:accent2>
        <a:accent3>
          <a:srgbClr val="ADE2AD"/>
        </a:accent3>
        <a:accent4>
          <a:srgbClr val="DADADA"/>
        </a:accent4>
        <a:accent5>
          <a:srgbClr val="FAE5F1"/>
        </a:accent5>
        <a:accent6>
          <a:srgbClr val="80D780"/>
        </a:accent6>
        <a:hlink>
          <a:srgbClr val="E1D4FF"/>
        </a:hlink>
        <a:folHlink>
          <a:srgbClr val="F7EA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33CC33"/>
        </a:dk2>
        <a:lt2>
          <a:srgbClr val="FFFFFF"/>
        </a:lt2>
        <a:accent1>
          <a:srgbClr val="F2E4AA"/>
        </a:accent1>
        <a:accent2>
          <a:srgbClr val="DFD9FF"/>
        </a:accent2>
        <a:accent3>
          <a:srgbClr val="ADE2AD"/>
        </a:accent3>
        <a:accent4>
          <a:srgbClr val="DADADA"/>
        </a:accent4>
        <a:accent5>
          <a:srgbClr val="F7EFD2"/>
        </a:accent5>
        <a:accent6>
          <a:srgbClr val="CAC4E7"/>
        </a:accent6>
        <a:hlink>
          <a:srgbClr val="B9FFB9"/>
        </a:hlink>
        <a:folHlink>
          <a:srgbClr val="FFE6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5EB75"/>
        </a:accent1>
        <a:accent2>
          <a:srgbClr val="99F099"/>
        </a:accent2>
        <a:accent3>
          <a:srgbClr val="FFFFFF"/>
        </a:accent3>
        <a:accent4>
          <a:srgbClr val="000000"/>
        </a:accent4>
        <a:accent5>
          <a:srgbClr val="BDF3BD"/>
        </a:accent5>
        <a:accent6>
          <a:srgbClr val="8AD98A"/>
        </a:accent6>
        <a:hlink>
          <a:srgbClr val="AFFAAF"/>
        </a:hlink>
        <a:folHlink>
          <a:srgbClr val="CC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AEB6A"/>
        </a:accent1>
        <a:accent2>
          <a:srgbClr val="B2E4FF"/>
        </a:accent2>
        <a:accent3>
          <a:srgbClr val="FFFFFF"/>
        </a:accent3>
        <a:accent4>
          <a:srgbClr val="000000"/>
        </a:accent4>
        <a:accent5>
          <a:srgbClr val="E1F3B9"/>
        </a:accent5>
        <a:accent6>
          <a:srgbClr val="A1CFE7"/>
        </a:accent6>
        <a:hlink>
          <a:srgbClr val="AFFAAF"/>
        </a:hlink>
        <a:folHlink>
          <a:srgbClr val="F2F2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D2E7"/>
        </a:accent1>
        <a:accent2>
          <a:srgbClr val="8EED8E"/>
        </a:accent2>
        <a:accent3>
          <a:srgbClr val="FFFFFF"/>
        </a:accent3>
        <a:accent4>
          <a:srgbClr val="000000"/>
        </a:accent4>
        <a:accent5>
          <a:srgbClr val="FAE5F1"/>
        </a:accent5>
        <a:accent6>
          <a:srgbClr val="80D780"/>
        </a:accent6>
        <a:hlink>
          <a:srgbClr val="E1D4FF"/>
        </a:hlink>
        <a:folHlink>
          <a:srgbClr val="F7EA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2E4AA"/>
        </a:accent1>
        <a:accent2>
          <a:srgbClr val="DFD9FF"/>
        </a:accent2>
        <a:accent3>
          <a:srgbClr val="FFFFFF"/>
        </a:accent3>
        <a:accent4>
          <a:srgbClr val="000000"/>
        </a:accent4>
        <a:accent5>
          <a:srgbClr val="F7EFD2"/>
        </a:accent5>
        <a:accent6>
          <a:srgbClr val="CAC4E7"/>
        </a:accent6>
        <a:hlink>
          <a:srgbClr val="B9FFB9"/>
        </a:hlink>
        <a:folHlink>
          <a:srgbClr val="FF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Autumn 1">
  <a:themeElements>
    <a:clrScheme name="Office Theme 2">
      <a:dk1>
        <a:srgbClr val="000000"/>
      </a:dk1>
      <a:lt1>
        <a:srgbClr val="FF9900"/>
      </a:lt1>
      <a:dk2>
        <a:srgbClr val="000000"/>
      </a:dk2>
      <a:lt2>
        <a:srgbClr val="CCCCCC"/>
      </a:lt2>
      <a:accent1>
        <a:srgbClr val="99501F"/>
      </a:accent1>
      <a:accent2>
        <a:srgbClr val="735C00"/>
      </a:accent2>
      <a:accent3>
        <a:srgbClr val="FFCAAA"/>
      </a:accent3>
      <a:accent4>
        <a:srgbClr val="000000"/>
      </a:accent4>
      <a:accent5>
        <a:srgbClr val="CAB3AB"/>
      </a:accent5>
      <a:accent6>
        <a:srgbClr val="685300"/>
      </a:accent6>
      <a:hlink>
        <a:srgbClr val="734500"/>
      </a:hlink>
      <a:folHlink>
        <a:srgbClr val="4C4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9900"/>
        </a:lt1>
        <a:dk2>
          <a:srgbClr val="000000"/>
        </a:dk2>
        <a:lt2>
          <a:srgbClr val="CCCCCC"/>
        </a:lt2>
        <a:accent1>
          <a:srgbClr val="A66300"/>
        </a:accent1>
        <a:accent2>
          <a:srgbClr val="8C5400"/>
        </a:accent2>
        <a:accent3>
          <a:srgbClr val="FFCAAA"/>
        </a:accent3>
        <a:accent4>
          <a:srgbClr val="000000"/>
        </a:accent4>
        <a:accent5>
          <a:srgbClr val="D0B7AA"/>
        </a:accent5>
        <a:accent6>
          <a:srgbClr val="7E4B00"/>
        </a:accent6>
        <a:hlink>
          <a:srgbClr val="7A4900"/>
        </a:hlink>
        <a:folHlink>
          <a:srgbClr val="6B4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9900"/>
        </a:lt1>
        <a:dk2>
          <a:srgbClr val="000000"/>
        </a:dk2>
        <a:lt2>
          <a:srgbClr val="CCCCCC"/>
        </a:lt2>
        <a:accent1>
          <a:srgbClr val="99501F"/>
        </a:accent1>
        <a:accent2>
          <a:srgbClr val="735C00"/>
        </a:accent2>
        <a:accent3>
          <a:srgbClr val="FFCAAA"/>
        </a:accent3>
        <a:accent4>
          <a:srgbClr val="000000"/>
        </a:accent4>
        <a:accent5>
          <a:srgbClr val="CAB3AB"/>
        </a:accent5>
        <a:accent6>
          <a:srgbClr val="685300"/>
        </a:accent6>
        <a:hlink>
          <a:srgbClr val="734500"/>
        </a:hlink>
        <a:folHlink>
          <a:srgbClr val="4C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9900"/>
        </a:lt1>
        <a:dk2>
          <a:srgbClr val="000000"/>
        </a:dk2>
        <a:lt2>
          <a:srgbClr val="CCCCCC"/>
        </a:lt2>
        <a:accent1>
          <a:srgbClr val="245766"/>
        </a:accent1>
        <a:accent2>
          <a:srgbClr val="734500"/>
        </a:accent2>
        <a:accent3>
          <a:srgbClr val="FFCAAA"/>
        </a:accent3>
        <a:accent4>
          <a:srgbClr val="000000"/>
        </a:accent4>
        <a:accent5>
          <a:srgbClr val="ACB4B8"/>
        </a:accent5>
        <a:accent6>
          <a:srgbClr val="683E00"/>
        </a:accent6>
        <a:hlink>
          <a:srgbClr val="383561"/>
        </a:hlink>
        <a:folHlink>
          <a:srgbClr val="00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9900"/>
        </a:lt1>
        <a:dk2>
          <a:srgbClr val="000000"/>
        </a:dk2>
        <a:lt2>
          <a:srgbClr val="CCCCCC"/>
        </a:lt2>
        <a:accent1>
          <a:srgbClr val="4D6600"/>
        </a:accent1>
        <a:accent2>
          <a:srgbClr val="733F5C"/>
        </a:accent2>
        <a:accent3>
          <a:srgbClr val="FFCAAA"/>
        </a:accent3>
        <a:accent4>
          <a:srgbClr val="000000"/>
        </a:accent4>
        <a:accent5>
          <a:srgbClr val="B2B8AA"/>
        </a:accent5>
        <a:accent6>
          <a:srgbClr val="683853"/>
        </a:accent6>
        <a:hlink>
          <a:srgbClr val="273F61"/>
        </a:hlink>
        <a:folHlink>
          <a:srgbClr val="5C3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300"/>
        </a:accent1>
        <a:accent2>
          <a:srgbClr val="8C5400"/>
        </a:accent2>
        <a:accent3>
          <a:srgbClr val="FFFFFF"/>
        </a:accent3>
        <a:accent4>
          <a:srgbClr val="000000"/>
        </a:accent4>
        <a:accent5>
          <a:srgbClr val="D0B7AA"/>
        </a:accent5>
        <a:accent6>
          <a:srgbClr val="7E4B00"/>
        </a:accent6>
        <a:hlink>
          <a:srgbClr val="7A4900"/>
        </a:hlink>
        <a:folHlink>
          <a:srgbClr val="6B4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501F"/>
        </a:accent1>
        <a:accent2>
          <a:srgbClr val="735C00"/>
        </a:accent2>
        <a:accent3>
          <a:srgbClr val="FFFFFF"/>
        </a:accent3>
        <a:accent4>
          <a:srgbClr val="000000"/>
        </a:accent4>
        <a:accent5>
          <a:srgbClr val="CAB3AB"/>
        </a:accent5>
        <a:accent6>
          <a:srgbClr val="685300"/>
        </a:accent6>
        <a:hlink>
          <a:srgbClr val="734500"/>
        </a:hlink>
        <a:folHlink>
          <a:srgbClr val="4C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45766"/>
        </a:accent1>
        <a:accent2>
          <a:srgbClr val="734500"/>
        </a:accent2>
        <a:accent3>
          <a:srgbClr val="FFFFFF"/>
        </a:accent3>
        <a:accent4>
          <a:srgbClr val="000000"/>
        </a:accent4>
        <a:accent5>
          <a:srgbClr val="ACB4B8"/>
        </a:accent5>
        <a:accent6>
          <a:srgbClr val="683E00"/>
        </a:accent6>
        <a:hlink>
          <a:srgbClr val="383561"/>
        </a:hlink>
        <a:folHlink>
          <a:srgbClr val="00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D6600"/>
        </a:accent1>
        <a:accent2>
          <a:srgbClr val="733F5C"/>
        </a:accent2>
        <a:accent3>
          <a:srgbClr val="FFFFFF"/>
        </a:accent3>
        <a:accent4>
          <a:srgbClr val="000000"/>
        </a:accent4>
        <a:accent5>
          <a:srgbClr val="B2B8AA"/>
        </a:accent5>
        <a:accent6>
          <a:srgbClr val="683853"/>
        </a:accent6>
        <a:hlink>
          <a:srgbClr val="273F61"/>
        </a:hlink>
        <a:folHlink>
          <a:srgbClr val="5C3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1_Default Design 2">
      <a:dk1>
        <a:srgbClr val="000000"/>
      </a:dk1>
      <a:lt1>
        <a:srgbClr val="FF9900"/>
      </a:lt1>
      <a:dk2>
        <a:srgbClr val="000000"/>
      </a:dk2>
      <a:lt2>
        <a:srgbClr val="CCCCCC"/>
      </a:lt2>
      <a:accent1>
        <a:srgbClr val="99501F"/>
      </a:accent1>
      <a:accent2>
        <a:srgbClr val="735C00"/>
      </a:accent2>
      <a:accent3>
        <a:srgbClr val="FFCAAA"/>
      </a:accent3>
      <a:accent4>
        <a:srgbClr val="000000"/>
      </a:accent4>
      <a:accent5>
        <a:srgbClr val="CAB3AB"/>
      </a:accent5>
      <a:accent6>
        <a:srgbClr val="685300"/>
      </a:accent6>
      <a:hlink>
        <a:srgbClr val="734500"/>
      </a:hlink>
      <a:folHlink>
        <a:srgbClr val="4C4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9900"/>
        </a:lt1>
        <a:dk2>
          <a:srgbClr val="000000"/>
        </a:dk2>
        <a:lt2>
          <a:srgbClr val="CCCCCC"/>
        </a:lt2>
        <a:accent1>
          <a:srgbClr val="A66300"/>
        </a:accent1>
        <a:accent2>
          <a:srgbClr val="8C5400"/>
        </a:accent2>
        <a:accent3>
          <a:srgbClr val="FFCAAA"/>
        </a:accent3>
        <a:accent4>
          <a:srgbClr val="000000"/>
        </a:accent4>
        <a:accent5>
          <a:srgbClr val="D0B7AA"/>
        </a:accent5>
        <a:accent6>
          <a:srgbClr val="7E4B00"/>
        </a:accent6>
        <a:hlink>
          <a:srgbClr val="7A4900"/>
        </a:hlink>
        <a:folHlink>
          <a:srgbClr val="6B4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9900"/>
        </a:lt1>
        <a:dk2>
          <a:srgbClr val="000000"/>
        </a:dk2>
        <a:lt2>
          <a:srgbClr val="CCCCCC"/>
        </a:lt2>
        <a:accent1>
          <a:srgbClr val="99501F"/>
        </a:accent1>
        <a:accent2>
          <a:srgbClr val="735C00"/>
        </a:accent2>
        <a:accent3>
          <a:srgbClr val="FFCAAA"/>
        </a:accent3>
        <a:accent4>
          <a:srgbClr val="000000"/>
        </a:accent4>
        <a:accent5>
          <a:srgbClr val="CAB3AB"/>
        </a:accent5>
        <a:accent6>
          <a:srgbClr val="685300"/>
        </a:accent6>
        <a:hlink>
          <a:srgbClr val="734500"/>
        </a:hlink>
        <a:folHlink>
          <a:srgbClr val="4C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9900"/>
        </a:lt1>
        <a:dk2>
          <a:srgbClr val="000000"/>
        </a:dk2>
        <a:lt2>
          <a:srgbClr val="CCCCCC"/>
        </a:lt2>
        <a:accent1>
          <a:srgbClr val="245766"/>
        </a:accent1>
        <a:accent2>
          <a:srgbClr val="734500"/>
        </a:accent2>
        <a:accent3>
          <a:srgbClr val="FFCAAA"/>
        </a:accent3>
        <a:accent4>
          <a:srgbClr val="000000"/>
        </a:accent4>
        <a:accent5>
          <a:srgbClr val="ACB4B8"/>
        </a:accent5>
        <a:accent6>
          <a:srgbClr val="683E00"/>
        </a:accent6>
        <a:hlink>
          <a:srgbClr val="383561"/>
        </a:hlink>
        <a:folHlink>
          <a:srgbClr val="00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9900"/>
        </a:lt1>
        <a:dk2>
          <a:srgbClr val="000000"/>
        </a:dk2>
        <a:lt2>
          <a:srgbClr val="CCCCCC"/>
        </a:lt2>
        <a:accent1>
          <a:srgbClr val="4D6600"/>
        </a:accent1>
        <a:accent2>
          <a:srgbClr val="733F5C"/>
        </a:accent2>
        <a:accent3>
          <a:srgbClr val="FFCAAA"/>
        </a:accent3>
        <a:accent4>
          <a:srgbClr val="000000"/>
        </a:accent4>
        <a:accent5>
          <a:srgbClr val="B2B8AA"/>
        </a:accent5>
        <a:accent6>
          <a:srgbClr val="683853"/>
        </a:accent6>
        <a:hlink>
          <a:srgbClr val="273F61"/>
        </a:hlink>
        <a:folHlink>
          <a:srgbClr val="5C3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300"/>
        </a:accent1>
        <a:accent2>
          <a:srgbClr val="8C5400"/>
        </a:accent2>
        <a:accent3>
          <a:srgbClr val="FFFFFF"/>
        </a:accent3>
        <a:accent4>
          <a:srgbClr val="000000"/>
        </a:accent4>
        <a:accent5>
          <a:srgbClr val="D0B7AA"/>
        </a:accent5>
        <a:accent6>
          <a:srgbClr val="7E4B00"/>
        </a:accent6>
        <a:hlink>
          <a:srgbClr val="7A4900"/>
        </a:hlink>
        <a:folHlink>
          <a:srgbClr val="6B4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501F"/>
        </a:accent1>
        <a:accent2>
          <a:srgbClr val="735C00"/>
        </a:accent2>
        <a:accent3>
          <a:srgbClr val="FFFFFF"/>
        </a:accent3>
        <a:accent4>
          <a:srgbClr val="000000"/>
        </a:accent4>
        <a:accent5>
          <a:srgbClr val="CAB3AB"/>
        </a:accent5>
        <a:accent6>
          <a:srgbClr val="685300"/>
        </a:accent6>
        <a:hlink>
          <a:srgbClr val="734500"/>
        </a:hlink>
        <a:folHlink>
          <a:srgbClr val="4C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45766"/>
        </a:accent1>
        <a:accent2>
          <a:srgbClr val="734500"/>
        </a:accent2>
        <a:accent3>
          <a:srgbClr val="FFFFFF"/>
        </a:accent3>
        <a:accent4>
          <a:srgbClr val="000000"/>
        </a:accent4>
        <a:accent5>
          <a:srgbClr val="ACB4B8"/>
        </a:accent5>
        <a:accent6>
          <a:srgbClr val="683E00"/>
        </a:accent6>
        <a:hlink>
          <a:srgbClr val="383561"/>
        </a:hlink>
        <a:folHlink>
          <a:srgbClr val="004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D6600"/>
        </a:accent1>
        <a:accent2>
          <a:srgbClr val="733F5C"/>
        </a:accent2>
        <a:accent3>
          <a:srgbClr val="FFFFFF"/>
        </a:accent3>
        <a:accent4>
          <a:srgbClr val="000000"/>
        </a:accent4>
        <a:accent5>
          <a:srgbClr val="B2B8AA"/>
        </a:accent5>
        <a:accent6>
          <a:srgbClr val="683853"/>
        </a:accent6>
        <a:hlink>
          <a:srgbClr val="273F61"/>
        </a:hlink>
        <a:folHlink>
          <a:srgbClr val="5C3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432</TotalTime>
  <Words>160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Aptos</vt:lpstr>
      <vt:lpstr>Aptos Display</vt:lpstr>
      <vt:lpstr>Arial</vt:lpstr>
      <vt:lpstr>Nirmala UI</vt:lpstr>
      <vt:lpstr>Times New Roman</vt:lpstr>
      <vt:lpstr>Autumn 8</vt:lpstr>
      <vt:lpstr>1_Default Design</vt:lpstr>
      <vt:lpstr>Green Apple</vt:lpstr>
      <vt:lpstr>2_Default Design</vt:lpstr>
      <vt:lpstr>Autumn 1</vt:lpstr>
      <vt:lpstr>3_Default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സഹോദരരേ, പുകഴ്ത്തിടാം സദാ </dc:title>
  <dc:subject>50</dc:subject>
  <dc:creator>ABCA Hall</dc:creator>
  <cp:keywords>Formatting Pending</cp:keywords>
  <cp:lastModifiedBy>Shaji Varghese</cp:lastModifiedBy>
  <cp:revision>17</cp:revision>
  <dcterms:created xsi:type="dcterms:W3CDTF">2013-05-09T16:28:24Z</dcterms:created>
  <dcterms:modified xsi:type="dcterms:W3CDTF">2024-06-17T13:35:30Z</dcterms:modified>
</cp:coreProperties>
</file>